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4AED9-7629-49F3-A19E-18AFB41555F8}" type="datetimeFigureOut">
              <a:rPr lang="fr-FR" smtClean="0"/>
              <a:t>10/06/2020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F45A7-9478-4625-8142-A99B0AEA1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294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Compléments d’INFORMATIONS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MODE EXPLORE -CHALLENGE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261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3774" y="5196"/>
            <a:ext cx="9553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914400">
              <a:buFont typeface="+mj-lt"/>
              <a:buAutoNum type="alphaUcPeriod" startAt="2"/>
            </a:pPr>
            <a:r>
              <a:rPr lang="fr-FR" sz="2000" b="1" u="sng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Dans </a:t>
            </a:r>
            <a:r>
              <a:rPr lang="fr-FR" sz="2000" b="1" u="sng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 mode « </a:t>
            </a:r>
            <a:r>
              <a:rPr lang="fr-FR" sz="2000" b="1" u="sng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Challenge </a:t>
            </a:r>
            <a:r>
              <a:rPr lang="fr-FR" sz="2000" b="1" u="sng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», quatre types d’activités sont proposés</a:t>
            </a:r>
            <a:r>
              <a:rPr lang="fr-FR" sz="2000" b="1" u="sng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</a:t>
            </a:r>
            <a:endParaRPr lang="fr-FR" sz="2000" b="1" u="sng" dirty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3982" y="679567"/>
            <a:ext cx="113503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914400"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Aller 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de A à B Dans ce mode, l’application donne la position et l’orientation du robot au départ. Elle donne aussi la position du robot à l’arrivée et elle demande à l’élève de chercher la suite des instructions permettant de passer de l’état initial à l’état final. </a:t>
            </a:r>
            <a:endParaRPr lang="fr-FR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Obstacles 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Comme dans l’activité précédente, mais en introduisant des cases « interdites » obligeant le robot à effectuer des détours. </a:t>
            </a:r>
            <a:endParaRPr lang="fr-FR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285750" indent="-285750" algn="just" defTabSz="914400"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Moins 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de flèches Faire effectuer des parcours au robot avec un nombre réduit de flèches-instructions ; en utilisant seulement la touche « Recule » et « Pivote à droite », par exemple</a:t>
            </a: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  <a:p>
            <a:pPr marL="285750" indent="-285750" algn="just" defTabSz="914400"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Cherche 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l’arrivée Dans ce mode, l’application donne la position et l’orientation du robot au départ et aussi la suite des instructions permettant de passer de l’état initial à l’état final. Elle demande à l’élève de prévoir la position finale du robot à l’arrivée</a:t>
            </a: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  <a:p>
            <a:pPr algn="just" defTabSz="914400"/>
            <a:endParaRPr lang="fr-FR" dirty="0" smtClean="0">
              <a:solidFill>
                <a:prstClr val="black"/>
              </a:solidFill>
              <a:latin typeface="Calibri" panose="020F0502020204030204"/>
            </a:endParaRPr>
          </a:p>
          <a:p>
            <a:pPr algn="just" defTabSz="914400"/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Il existe également la possibilité d’associer un son à chaque instruction et donc d’enregistrer, par exemple, les phrases (« Avance d’un pas », « Recule d‘un pas », « Pivote à droite », « Pivote à gauche ») correspondant à chaque bouton. Cela fonctionne bien si le robot est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appairé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 à la tablette et c’est particulièrement intéressant pour des élèves déficients visuels qui peuvent ainsi « entendre le déplacement du robot ». Cependant ça ne fonctionne pas correctement en mode « programmation » lorsqu’on utilise la tablette seule, sans la coupler au robot car le robot virtuel se déplace trop vite et n’a pas le temps d’énoncer chacune de ses actions. C’est dommage.  </a:t>
            </a:r>
          </a:p>
          <a:p>
            <a:pPr algn="just" defTabSz="914400"/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On peut sauvegarder (et donc recharger) jusqu’à 9 activités. </a:t>
            </a:r>
            <a:endParaRPr lang="fr-FR" dirty="0" smtClean="0">
              <a:solidFill>
                <a:prstClr val="black"/>
              </a:solidFill>
              <a:latin typeface="Calibri" panose="020F0502020204030204"/>
            </a:endParaRPr>
          </a:p>
          <a:p>
            <a:pPr algn="just" defTabSz="914400"/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endParaRPr lang="fr-FR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55510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301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Tw Cen MT</vt:lpstr>
      <vt:lpstr>Tw Cen MT Condensed</vt:lpstr>
      <vt:lpstr>Wingdings</vt:lpstr>
      <vt:lpstr>Wingdings 3</vt:lpstr>
      <vt:lpstr>Intégral</vt:lpstr>
      <vt:lpstr>Compléments d’INFORMATIONS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Compléments d’INFORMATIONS</dc:title>
  <dc:creator>hp</dc:creator>
  <cp:lastModifiedBy>hp</cp:lastModifiedBy>
  <cp:revision>2</cp:revision>
  <dcterms:created xsi:type="dcterms:W3CDTF">2020-06-10T18:41:24Z</dcterms:created>
  <dcterms:modified xsi:type="dcterms:W3CDTF">2020-06-10T18:53:07Z</dcterms:modified>
</cp:coreProperties>
</file>