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04AED9-7629-49F3-A19E-18AFB41555F8}" type="datetimeFigureOut">
              <a:rPr lang="fr-FR" smtClean="0"/>
              <a:t>10/06/2020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F45A7-9478-4625-8142-A99B0AEA1D91}" type="slidenum">
              <a:rPr lang="fr-FR" smtClean="0"/>
              <a:t>‹N°›</a:t>
            </a:fld>
            <a:endParaRPr lang="fr-FR"/>
          </a:p>
        </p:txBody>
      </p:sp>
    </p:spTree>
    <p:extLst>
      <p:ext uri="{BB962C8B-B14F-4D97-AF65-F5344CB8AC3E}">
        <p14:creationId xmlns:p14="http://schemas.microsoft.com/office/powerpoint/2010/main" val="2779294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A61015F-7CC6-4D0A-9D87-873EA4C304CC}"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Modifiez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5C68B11-C5A8-448C-8CE9-B1A273C79CFC}" type="datetimeFigureOut">
              <a:rPr lang="en-US" dirty="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7616CA0-919D-4A49-9C8A-62FDFB3A5183}" type="datetimeFigureOut">
              <a:rPr lang="en-US" dirty="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6/10/2020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Compléments d’INFORMATIONS</a:t>
            </a:r>
            <a:endParaRPr lang="fr-FR" dirty="0"/>
          </a:p>
        </p:txBody>
      </p:sp>
      <p:sp>
        <p:nvSpPr>
          <p:cNvPr id="3" name="Sous-titre 2"/>
          <p:cNvSpPr>
            <a:spLocks noGrp="1"/>
          </p:cNvSpPr>
          <p:nvPr>
            <p:ph type="subTitle" idx="1"/>
          </p:nvPr>
        </p:nvSpPr>
        <p:spPr/>
        <p:txBody>
          <a:bodyPr/>
          <a:lstStyle/>
          <a:p>
            <a:r>
              <a:rPr lang="fr-FR" dirty="0" smtClean="0"/>
              <a:t>MODE EXPLORE -CHALLENGE</a:t>
            </a:r>
            <a:endParaRPr lang="fr-FR" dirty="0"/>
          </a:p>
        </p:txBody>
      </p:sp>
    </p:spTree>
    <p:extLst>
      <p:ext uri="{BB962C8B-B14F-4D97-AF65-F5344CB8AC3E}">
        <p14:creationId xmlns:p14="http://schemas.microsoft.com/office/powerpoint/2010/main" val="3212611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6728" y="191069"/>
            <a:ext cx="10877266" cy="707886"/>
          </a:xfrm>
          <a:prstGeom prst="rect">
            <a:avLst/>
          </a:prstGeom>
          <a:noFill/>
        </p:spPr>
        <p:txBody>
          <a:bodyPr wrap="square" rtlCol="0">
            <a:spAutoFit/>
          </a:bodyPr>
          <a:lstStyle/>
          <a:p>
            <a:pPr algn="just" defTabSz="914400"/>
            <a:r>
              <a:rPr lang="fr-FR" sz="2000" dirty="0">
                <a:solidFill>
                  <a:prstClr val="black"/>
                </a:solidFill>
                <a:latin typeface="Arial" panose="020B0604020202020204" pitchFamily="34" charset="0"/>
                <a:ea typeface="+mj-ea"/>
                <a:cs typeface="Arial" panose="020B0604020202020204" pitchFamily="34" charset="0"/>
              </a:rPr>
              <a:t>L’enseignant téléchargera gratuitement l’application Blue Bot sur les tablettes (compatible avec les systèmes </a:t>
            </a:r>
            <a:r>
              <a:rPr lang="fr-FR" sz="2000" dirty="0" smtClean="0">
                <a:solidFill>
                  <a:prstClr val="black"/>
                </a:solidFill>
                <a:latin typeface="Arial" panose="020B0604020202020204" pitchFamily="34" charset="0"/>
                <a:ea typeface="+mj-ea"/>
                <a:cs typeface="Arial" panose="020B0604020202020204" pitchFamily="34" charset="0"/>
              </a:rPr>
              <a:t>Android </a:t>
            </a:r>
            <a:r>
              <a:rPr lang="fr-FR" sz="2000" dirty="0">
                <a:solidFill>
                  <a:prstClr val="black"/>
                </a:solidFill>
                <a:latin typeface="Arial" panose="020B0604020202020204" pitchFamily="34" charset="0"/>
                <a:ea typeface="+mj-ea"/>
                <a:cs typeface="Arial" panose="020B0604020202020204" pitchFamily="34" charset="0"/>
              </a:rPr>
              <a:t>et iOs</a:t>
            </a:r>
            <a:r>
              <a:rPr lang="fr-FR" sz="2000" dirty="0" smtClean="0">
                <a:solidFill>
                  <a:prstClr val="black"/>
                </a:solidFill>
                <a:latin typeface="Arial" panose="020B0604020202020204" pitchFamily="34" charset="0"/>
                <a:ea typeface="+mj-ea"/>
                <a:cs typeface="Arial" panose="020B0604020202020204" pitchFamily="34" charset="0"/>
              </a:rPr>
              <a:t>).</a:t>
            </a:r>
            <a:endParaRPr lang="fr-FR" sz="2000" dirty="0">
              <a:solidFill>
                <a:prstClr val="black"/>
              </a:solidFill>
              <a:latin typeface="Arial" panose="020B0604020202020204" pitchFamily="34" charset="0"/>
              <a:ea typeface="+mj-ea"/>
              <a:cs typeface="Arial" panose="020B0604020202020204" pitchFamily="34" charset="0"/>
            </a:endParaRPr>
          </a:p>
        </p:txBody>
      </p:sp>
      <p:sp>
        <p:nvSpPr>
          <p:cNvPr id="3" name="ZoneTexte 2"/>
          <p:cNvSpPr txBox="1"/>
          <p:nvPr/>
        </p:nvSpPr>
        <p:spPr>
          <a:xfrm>
            <a:off x="321972" y="1049395"/>
            <a:ext cx="9553432" cy="400110"/>
          </a:xfrm>
          <a:prstGeom prst="rect">
            <a:avLst/>
          </a:prstGeom>
          <a:noFill/>
        </p:spPr>
        <p:txBody>
          <a:bodyPr wrap="square" rtlCol="0">
            <a:spAutoFit/>
          </a:bodyPr>
          <a:lstStyle/>
          <a:p>
            <a:pPr marL="457200" indent="-457200">
              <a:buFont typeface="+mj-lt"/>
              <a:buAutoNum type="alphaUcPeriod"/>
            </a:pPr>
            <a:r>
              <a:rPr lang="fr-FR" sz="2000" b="1" u="sng" dirty="0" smtClean="0">
                <a:latin typeface="Arial" panose="020B0604020202020204" pitchFamily="34" charset="0"/>
                <a:ea typeface="+mj-ea"/>
                <a:cs typeface="Arial" panose="020B0604020202020204" pitchFamily="34" charset="0"/>
              </a:rPr>
              <a:t>Dans </a:t>
            </a:r>
            <a:r>
              <a:rPr lang="fr-FR" sz="2000" b="1" u="sng" dirty="0">
                <a:latin typeface="Arial" panose="020B0604020202020204" pitchFamily="34" charset="0"/>
                <a:ea typeface="+mj-ea"/>
                <a:cs typeface="Arial" panose="020B0604020202020204" pitchFamily="34" charset="0"/>
              </a:rPr>
              <a:t>le mode « Explore », quatre types d’activités sont proposés</a:t>
            </a:r>
            <a:r>
              <a:rPr lang="fr-FR" sz="2000" b="1" dirty="0">
                <a:latin typeface="Arial" panose="020B0604020202020204" pitchFamily="34" charset="0"/>
                <a:ea typeface="+mj-ea"/>
                <a:cs typeface="Arial" panose="020B0604020202020204" pitchFamily="34" charset="0"/>
              </a:rPr>
              <a:t>: </a:t>
            </a:r>
          </a:p>
        </p:txBody>
      </p:sp>
      <p:sp>
        <p:nvSpPr>
          <p:cNvPr id="4" name="ZoneTexte 3"/>
          <p:cNvSpPr txBox="1"/>
          <p:nvPr/>
        </p:nvSpPr>
        <p:spPr>
          <a:xfrm>
            <a:off x="81887" y="1674179"/>
            <a:ext cx="10836322" cy="5016758"/>
          </a:xfrm>
          <a:prstGeom prst="rect">
            <a:avLst/>
          </a:prstGeom>
          <a:noFill/>
        </p:spPr>
        <p:txBody>
          <a:bodyPr wrap="square" rtlCol="0">
            <a:spAutoFit/>
          </a:bodyPr>
          <a:lstStyle/>
          <a:p>
            <a:pPr algn="just"/>
            <a:r>
              <a:rPr lang="fr-FR" sz="2000" dirty="0">
                <a:latin typeface="Arial" panose="020B0604020202020204" pitchFamily="34" charset="0"/>
                <a:ea typeface="+mj-ea"/>
                <a:cs typeface="Arial" panose="020B0604020202020204" pitchFamily="34" charset="0"/>
              </a:rPr>
              <a:t>L’application est en anglais, à ce jour (mars 2016). Elle est gratuite et fonctionne sous </a:t>
            </a:r>
            <a:r>
              <a:rPr lang="fr-FR" sz="2000" dirty="0" err="1">
                <a:latin typeface="Arial" panose="020B0604020202020204" pitchFamily="34" charset="0"/>
                <a:ea typeface="+mj-ea"/>
                <a:cs typeface="Arial" panose="020B0604020202020204" pitchFamily="34" charset="0"/>
              </a:rPr>
              <a:t>iOS</a:t>
            </a:r>
            <a:r>
              <a:rPr lang="fr-FR" sz="2000" dirty="0">
                <a:latin typeface="Arial" panose="020B0604020202020204" pitchFamily="34" charset="0"/>
                <a:ea typeface="+mj-ea"/>
                <a:cs typeface="Arial" panose="020B0604020202020204" pitchFamily="34" charset="0"/>
              </a:rPr>
              <a:t> et sous </a:t>
            </a:r>
            <a:r>
              <a:rPr lang="fr-FR" sz="2000" dirty="0" err="1">
                <a:latin typeface="Arial" panose="020B0604020202020204" pitchFamily="34" charset="0"/>
                <a:ea typeface="+mj-ea"/>
                <a:cs typeface="Arial" panose="020B0604020202020204" pitchFamily="34" charset="0"/>
              </a:rPr>
              <a:t>Androïd</a:t>
            </a:r>
            <a:r>
              <a:rPr lang="fr-FR" sz="2000" dirty="0">
                <a:latin typeface="Arial" panose="020B0604020202020204" pitchFamily="34" charset="0"/>
                <a:ea typeface="+mj-ea"/>
                <a:cs typeface="Arial" panose="020B0604020202020204" pitchFamily="34" charset="0"/>
              </a:rPr>
              <a:t>. De nombreux fonds d’écrans permettent de varier les environnements dans lesquels le Blue-Bot se déplace. On peut créer ses propres environnements. On peut choisir la position et l’orientation initiale du robot. On peut utiliser l’application de manière autonome (mais limitée) ou avec le robot Blue-Bot.  </a:t>
            </a:r>
          </a:p>
          <a:p>
            <a:pPr algn="just"/>
            <a:r>
              <a:rPr lang="fr-FR" sz="2000" dirty="0">
                <a:latin typeface="Arial" panose="020B0604020202020204" pitchFamily="34" charset="0"/>
                <a:ea typeface="+mj-ea"/>
                <a:cs typeface="Arial" panose="020B0604020202020204" pitchFamily="34" charset="0"/>
              </a:rPr>
              <a:t>Dans le mode « Explore », quatre types d’activités sont proposés :  Le mode « pas à pas » A chaque instruction (« Avance d’un pas », « Recule d‘un pas », « Pivote à droite », « Pivote à gauche ») donnée, le robot se déplace et le programme se construit alors verticalement sur la gauche de l’écran. </a:t>
            </a:r>
            <a:endParaRPr lang="fr-FR" sz="2000" dirty="0" smtClean="0">
              <a:latin typeface="Arial" panose="020B0604020202020204" pitchFamily="34" charset="0"/>
              <a:ea typeface="+mj-ea"/>
              <a:cs typeface="Arial" panose="020B0604020202020204" pitchFamily="34" charset="0"/>
            </a:endParaRPr>
          </a:p>
          <a:p>
            <a:pPr algn="just"/>
            <a:r>
              <a:rPr lang="fr-FR" sz="2000" dirty="0" smtClean="0">
                <a:latin typeface="Arial" panose="020B0604020202020204" pitchFamily="34" charset="0"/>
                <a:ea typeface="+mj-ea"/>
                <a:cs typeface="Arial" panose="020B0604020202020204" pitchFamily="34" charset="0"/>
              </a:rPr>
              <a:t> </a:t>
            </a:r>
            <a:r>
              <a:rPr lang="fr-FR" sz="2000" dirty="0">
                <a:latin typeface="Arial" panose="020B0604020202020204" pitchFamily="34" charset="0"/>
                <a:ea typeface="+mj-ea"/>
                <a:cs typeface="Arial" panose="020B0604020202020204" pitchFamily="34" charset="0"/>
              </a:rPr>
              <a:t>Le mode « programmation basique » Il s’agit du mode de programmation classique où l’on prévoit, à l’avance, l’ensemble des instructions qu’on veut faire exécuter au robot. Une fois le programme terminé, on appuie sur la touche « GO » pour le lancer.  Le mode « répétition </a:t>
            </a:r>
            <a:r>
              <a:rPr lang="fr-FR" sz="2000" dirty="0" smtClean="0">
                <a:latin typeface="Arial" panose="020B0604020202020204" pitchFamily="34" charset="0"/>
                <a:ea typeface="+mj-ea"/>
                <a:cs typeface="Arial" panose="020B0604020202020204" pitchFamily="34" charset="0"/>
              </a:rPr>
              <a:t>»</a:t>
            </a:r>
            <a:r>
              <a:rPr lang="fr-FR" sz="2000" dirty="0">
                <a:latin typeface="Arial" panose="020B0604020202020204" pitchFamily="34" charset="0"/>
                <a:ea typeface="+mj-ea"/>
                <a:cs typeface="Arial" panose="020B0604020202020204" pitchFamily="34" charset="0"/>
              </a:rPr>
              <a:t>.</a:t>
            </a:r>
            <a:r>
              <a:rPr lang="fr-FR" sz="2000" dirty="0" smtClean="0">
                <a:latin typeface="Arial" panose="020B0604020202020204" pitchFamily="34" charset="0"/>
                <a:ea typeface="+mj-ea"/>
                <a:cs typeface="Arial" panose="020B0604020202020204" pitchFamily="34" charset="0"/>
              </a:rPr>
              <a:t> </a:t>
            </a:r>
            <a:r>
              <a:rPr lang="fr-FR" sz="2000" dirty="0">
                <a:latin typeface="Arial" panose="020B0604020202020204" pitchFamily="34" charset="0"/>
                <a:ea typeface="+mj-ea"/>
                <a:cs typeface="Arial" panose="020B0604020202020204" pitchFamily="34" charset="0"/>
              </a:rPr>
              <a:t>Dans ce mode, la structure de contrôle «  répétition indicée » peut être utilisée et l’on pourra programmer, par exemple: Répète 4 fois [avance d’un pas]. </a:t>
            </a:r>
            <a:endParaRPr lang="fr-FR" sz="2000" dirty="0" smtClean="0">
              <a:latin typeface="Arial" panose="020B0604020202020204" pitchFamily="34" charset="0"/>
              <a:ea typeface="+mj-ea"/>
              <a:cs typeface="Arial" panose="020B0604020202020204" pitchFamily="34" charset="0"/>
            </a:endParaRPr>
          </a:p>
          <a:p>
            <a:pPr algn="just"/>
            <a:r>
              <a:rPr lang="fr-FR" sz="2000" dirty="0" smtClean="0">
                <a:latin typeface="Arial" panose="020B0604020202020204" pitchFamily="34" charset="0"/>
                <a:ea typeface="+mj-ea"/>
                <a:cs typeface="Arial" panose="020B0604020202020204" pitchFamily="34" charset="0"/>
              </a:rPr>
              <a:t> </a:t>
            </a:r>
            <a:r>
              <a:rPr lang="fr-FR" sz="2000" dirty="0">
                <a:latin typeface="Arial" panose="020B0604020202020204" pitchFamily="34" charset="0"/>
                <a:ea typeface="+mj-ea"/>
                <a:cs typeface="Arial" panose="020B0604020202020204" pitchFamily="34" charset="0"/>
              </a:rPr>
              <a:t>Le mode « pivotement de 45 degrés » Apparaissent deux nouvelles flèches , qui permettent de pivoter de 45° à droite vs à gauche. </a:t>
            </a:r>
          </a:p>
        </p:txBody>
      </p:sp>
    </p:spTree>
    <p:extLst>
      <p:ext uri="{BB962C8B-B14F-4D97-AF65-F5344CB8AC3E}">
        <p14:creationId xmlns:p14="http://schemas.microsoft.com/office/powerpoint/2010/main" val="41437433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TotalTime>
  <Words>285</Words>
  <Application>Microsoft Office PowerPoint</Application>
  <PresentationFormat>Grand écran</PresentationFormat>
  <Paragraphs>8</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Tw Cen MT</vt:lpstr>
      <vt:lpstr>Tw Cen MT Condensed</vt:lpstr>
      <vt:lpstr>Wingdings 3</vt:lpstr>
      <vt:lpstr>Intégral</vt:lpstr>
      <vt:lpstr>Compléments d’INFORMATIONS</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Compléments d’INFORMATIONS</dc:title>
  <dc:creator>hp</dc:creator>
  <cp:lastModifiedBy>hp</cp:lastModifiedBy>
  <cp:revision>2</cp:revision>
  <dcterms:created xsi:type="dcterms:W3CDTF">2020-06-10T18:41:24Z</dcterms:created>
  <dcterms:modified xsi:type="dcterms:W3CDTF">2020-06-10T18:52:52Z</dcterms:modified>
</cp:coreProperties>
</file>