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7" r:id="rId4"/>
    <p:sldId id="260" r:id="rId5"/>
    <p:sldId id="258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8" d="100"/>
          <a:sy n="88" d="100"/>
        </p:scale>
        <p:origin x="-466" y="-7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18C31-DFD3-41C6-8F4B-7C8044AB1F63}" type="datetimeFigureOut">
              <a:rPr lang="fr-FR" smtClean="0"/>
              <a:pPr/>
              <a:t>22/06/2022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59175-A24D-4275-8AA4-70BAE3F5FEDF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9986350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18C31-DFD3-41C6-8F4B-7C8044AB1F63}" type="datetimeFigureOut">
              <a:rPr lang="fr-FR" smtClean="0"/>
              <a:pPr/>
              <a:t>22/06/2022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59175-A24D-4275-8AA4-70BAE3F5FEDF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24712189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18C31-DFD3-41C6-8F4B-7C8044AB1F63}" type="datetimeFigureOut">
              <a:rPr lang="fr-FR" smtClean="0"/>
              <a:pPr/>
              <a:t>22/06/2022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59175-A24D-4275-8AA4-70BAE3F5FEDF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22228829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18C31-DFD3-41C6-8F4B-7C8044AB1F63}" type="datetimeFigureOut">
              <a:rPr lang="fr-FR" smtClean="0"/>
              <a:pPr/>
              <a:t>22/06/2022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59175-A24D-4275-8AA4-70BAE3F5FEDF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27163720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18C31-DFD3-41C6-8F4B-7C8044AB1F63}" type="datetimeFigureOut">
              <a:rPr lang="fr-FR" smtClean="0"/>
              <a:pPr/>
              <a:t>22/06/2022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59175-A24D-4275-8AA4-70BAE3F5FEDF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26463213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18C31-DFD3-41C6-8F4B-7C8044AB1F63}" type="datetimeFigureOut">
              <a:rPr lang="fr-FR" smtClean="0"/>
              <a:pPr/>
              <a:t>22/06/2022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59175-A24D-4275-8AA4-70BAE3F5FEDF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4665232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18C31-DFD3-41C6-8F4B-7C8044AB1F63}" type="datetimeFigureOut">
              <a:rPr lang="fr-FR" smtClean="0"/>
              <a:pPr/>
              <a:t>22/06/2022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59175-A24D-4275-8AA4-70BAE3F5FEDF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6191060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18C31-DFD3-41C6-8F4B-7C8044AB1F63}" type="datetimeFigureOut">
              <a:rPr lang="fr-FR" smtClean="0"/>
              <a:pPr/>
              <a:t>22/06/2022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59175-A24D-4275-8AA4-70BAE3F5FEDF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7563979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18C31-DFD3-41C6-8F4B-7C8044AB1F63}" type="datetimeFigureOut">
              <a:rPr lang="fr-FR" smtClean="0"/>
              <a:pPr/>
              <a:t>22/06/2022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59175-A24D-4275-8AA4-70BAE3F5FEDF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8211059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18C31-DFD3-41C6-8F4B-7C8044AB1F63}" type="datetimeFigureOut">
              <a:rPr lang="fr-FR" smtClean="0"/>
              <a:pPr/>
              <a:t>22/06/2022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59175-A24D-4275-8AA4-70BAE3F5FEDF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1880119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18C31-DFD3-41C6-8F4B-7C8044AB1F63}" type="datetimeFigureOut">
              <a:rPr lang="fr-FR" smtClean="0"/>
              <a:pPr/>
              <a:t>22/06/2022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59175-A24D-4275-8AA4-70BAE3F5FEDF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975072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B18C31-DFD3-41C6-8F4B-7C8044AB1F63}" type="datetimeFigureOut">
              <a:rPr lang="fr-FR" smtClean="0"/>
              <a:pPr/>
              <a:t>22/06/2022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D59175-A24D-4275-8AA4-70BAE3F5FEDF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218640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476375" y="2676526"/>
            <a:ext cx="9144000" cy="1201737"/>
          </a:xfrm>
        </p:spPr>
        <p:txBody>
          <a:bodyPr/>
          <a:lstStyle/>
          <a:p>
            <a:r>
              <a:rPr lang="fr-FR" dirty="0" smtClean="0"/>
              <a:t>Exposé sur les montagnes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476375" y="3983038"/>
            <a:ext cx="9144000" cy="1655762"/>
          </a:xfrm>
        </p:spPr>
        <p:txBody>
          <a:bodyPr/>
          <a:lstStyle/>
          <a:p>
            <a:r>
              <a:rPr lang="fr-FR" dirty="0" smtClean="0"/>
              <a:t>Réalisé par Omar Mohamed Hassan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xmlns="" val="416480788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Définition 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FR" dirty="0"/>
              <a:t>La </a:t>
            </a:r>
            <a:r>
              <a:rPr lang="fr-FR" b="1" dirty="0"/>
              <a:t>montagne</a:t>
            </a:r>
            <a:r>
              <a:rPr lang="fr-FR" dirty="0"/>
              <a:t> est une bosse à la surface de la terre. Elle se caractérise par une </a:t>
            </a:r>
            <a:r>
              <a:rPr lang="fr-FR" b="1" dirty="0"/>
              <a:t>altitude élevée</a:t>
            </a:r>
            <a:r>
              <a:rPr lang="fr-FR" dirty="0"/>
              <a:t> (c'est-à-dire une hauteur élevée). </a:t>
            </a:r>
            <a:endParaRPr lang="fr-FR" dirty="0" smtClean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 smtClean="0"/>
              <a:t>La montagne la plus élevé à Djibouti est le mont Moussa Ali avec </a:t>
            </a:r>
            <a:r>
              <a:rPr lang="fr-FR" dirty="0"/>
              <a:t>ses </a:t>
            </a:r>
            <a:r>
              <a:rPr lang="fr-FR" dirty="0" smtClean="0"/>
              <a:t>2</a:t>
            </a:r>
            <a:r>
              <a:rPr lang="fr-FR" dirty="0"/>
              <a:t> 021 </a:t>
            </a:r>
            <a:r>
              <a:rPr lang="fr-FR" dirty="0" smtClean="0"/>
              <a:t>m d’altitude. </a:t>
            </a: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 smtClean="0"/>
              <a:t>Sur </a:t>
            </a:r>
            <a:r>
              <a:rPr lang="fr-FR" dirty="0"/>
              <a:t>la planète, il </a:t>
            </a:r>
            <a:r>
              <a:rPr lang="fr-FR" dirty="0" smtClean="0"/>
              <a:t>existe des </a:t>
            </a:r>
            <a:r>
              <a:rPr lang="fr-FR" dirty="0"/>
              <a:t>grandes régions </a:t>
            </a:r>
            <a:r>
              <a:rPr lang="fr-FR" dirty="0" smtClean="0"/>
              <a:t>montagneuses.</a:t>
            </a:r>
            <a:r>
              <a:rPr lang="fr-FR" dirty="0"/>
              <a:t> </a:t>
            </a:r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xmlns="" val="29201885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Image des montagnes</a:t>
            </a:r>
            <a:endParaRPr lang="fr-FR" dirty="0"/>
          </a:p>
        </p:txBody>
      </p:sp>
      <p:sp>
        <p:nvSpPr>
          <p:cNvPr id="3" name="ZoneTexte 2"/>
          <p:cNvSpPr txBox="1"/>
          <p:nvPr/>
        </p:nvSpPr>
        <p:spPr>
          <a:xfrm>
            <a:off x="6172200" y="1435794"/>
            <a:ext cx="5181600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dirty="0" smtClean="0"/>
              <a:t>Le Mont Fuji du Japon</a:t>
            </a:r>
            <a:endParaRPr lang="fr-FR" dirty="0"/>
          </a:p>
        </p:txBody>
      </p:sp>
      <p:sp>
        <p:nvSpPr>
          <p:cNvPr id="6" name="ZoneTexte 5"/>
          <p:cNvSpPr txBox="1"/>
          <p:nvPr/>
        </p:nvSpPr>
        <p:spPr>
          <a:xfrm>
            <a:off x="838200" y="1462266"/>
            <a:ext cx="5181600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dirty="0" smtClean="0"/>
              <a:t>Le Mont Moussa Ali de Djibouti</a:t>
            </a:r>
            <a:endParaRPr lang="fr-FR" dirty="0"/>
          </a:p>
        </p:txBody>
      </p:sp>
      <p:sp>
        <p:nvSpPr>
          <p:cNvPr id="7" name="Espace réservé du contenu 6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8" name="Espace réservé du contenu 7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8949688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oneTexte 6"/>
          <p:cNvSpPr txBox="1"/>
          <p:nvPr/>
        </p:nvSpPr>
        <p:spPr>
          <a:xfrm>
            <a:off x="839788" y="973242"/>
            <a:ext cx="5157787" cy="64633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dirty="0"/>
              <a:t>Les </a:t>
            </a:r>
            <a:r>
              <a:rPr lang="fr-FR" b="1" dirty="0"/>
              <a:t>montagnes </a:t>
            </a:r>
            <a:r>
              <a:rPr lang="fr-FR" b="1" dirty="0" smtClean="0"/>
              <a:t>Rocheuses</a:t>
            </a:r>
            <a:r>
              <a:rPr lang="fr-FR" dirty="0"/>
              <a:t> </a:t>
            </a:r>
            <a:r>
              <a:rPr lang="fr-FR" dirty="0" smtClean="0"/>
              <a:t>dans </a:t>
            </a:r>
            <a:r>
              <a:rPr lang="fr-FR" dirty="0"/>
              <a:t>l'Ouest de l'Amérique du </a:t>
            </a:r>
            <a:r>
              <a:rPr lang="fr-FR" dirty="0" smtClean="0"/>
              <a:t>Nord (États-Unis et Canada).</a:t>
            </a:r>
            <a:endParaRPr lang="fr-FR" dirty="0"/>
          </a:p>
        </p:txBody>
      </p:sp>
      <p:sp>
        <p:nvSpPr>
          <p:cNvPr id="9" name="Rectangle 8"/>
          <p:cNvSpPr/>
          <p:nvPr/>
        </p:nvSpPr>
        <p:spPr>
          <a:xfrm>
            <a:off x="6172199" y="973242"/>
            <a:ext cx="5183189" cy="92333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fr-FR" dirty="0"/>
              <a:t>Le massif de l'Atlas s'étend sur 2 500 km au nord-ouest de l'Afrique, du Maroc à la Tunisie en passant par l'Algérie.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8" name="Espace réservé du contenu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1578089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44861"/>
          </a:xfrm>
        </p:spPr>
        <p:txBody>
          <a:bodyPr>
            <a:normAutofit/>
          </a:bodyPr>
          <a:lstStyle/>
          <a:p>
            <a:r>
              <a:rPr lang="fr-FR" sz="3600" dirty="0" smtClean="0"/>
              <a:t>Vidéo : Les cinq plus belles montagnes du monde</a:t>
            </a:r>
            <a:endParaRPr lang="fr-FR" sz="3600" dirty="0"/>
          </a:p>
        </p:txBody>
      </p:sp>
      <p:sp>
        <p:nvSpPr>
          <p:cNvPr id="3" name="Rectangle 2"/>
          <p:cNvSpPr/>
          <p:nvPr/>
        </p:nvSpPr>
        <p:spPr>
          <a:xfrm>
            <a:off x="3583492" y="6295647"/>
            <a:ext cx="58637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 smtClean="0"/>
              <a:t>Source : https</a:t>
            </a:r>
            <a:r>
              <a:rPr lang="fr-FR" dirty="0"/>
              <a:t>://www.youtube.com/watch?v=H0Mm4ut8M5I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837107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125</TotalTime>
  <Words>116</Words>
  <Application>Microsoft Office PowerPoint</Application>
  <PresentationFormat>Personnalisé</PresentationFormat>
  <Paragraphs>15</Paragraphs>
  <Slides>5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6" baseType="lpstr">
      <vt:lpstr>Thème Office</vt:lpstr>
      <vt:lpstr>Exposé sur les montagnes</vt:lpstr>
      <vt:lpstr>Définition </vt:lpstr>
      <vt:lpstr>Image des montagnes</vt:lpstr>
      <vt:lpstr>Diapositive 4</vt:lpstr>
      <vt:lpstr>Vidéo : Les cinq plus belles montagnes du monde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Exposé sur les montagnes</dc:title>
  <dc:creator>omar mohamed hassan</dc:creator>
  <cp:lastModifiedBy>HP</cp:lastModifiedBy>
  <cp:revision>14</cp:revision>
  <dcterms:created xsi:type="dcterms:W3CDTF">2022-01-15T08:10:58Z</dcterms:created>
  <dcterms:modified xsi:type="dcterms:W3CDTF">2022-06-22T08:45:45Z</dcterms:modified>
</cp:coreProperties>
</file>